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 b="def" i="def"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-5186"/>
              <a:lumOff val="-1238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satOff val="-5186"/>
              <a:lumOff val="-2840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2">
            <a:satOff val="44164"/>
            <a:lumOff val="14231"/>
          </a:schemeClr>
        </a:fontRef>
        <a:schemeClr val="accent2">
          <a:satOff val="44164"/>
          <a:lumOff val="1423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" name="Shape 13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Image"/>
          <p:cNvSpPr/>
          <p:nvPr>
            <p:ph type="pic" sz="half" idx="13"/>
          </p:nvPr>
        </p:nvSpPr>
        <p:spPr>
          <a:xfrm>
            <a:off x="6502400" y="4879052"/>
            <a:ext cx="6502400" cy="48768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4" name="Image"/>
          <p:cNvSpPr/>
          <p:nvPr>
            <p:ph type="pic" sz="half" idx="14"/>
          </p:nvPr>
        </p:nvSpPr>
        <p:spPr>
          <a:xfrm>
            <a:off x="6502400" y="0"/>
            <a:ext cx="6502400" cy="4876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5" name="Image"/>
          <p:cNvSpPr/>
          <p:nvPr>
            <p:ph type="pic" idx="15"/>
          </p:nvPr>
        </p:nvSpPr>
        <p:spPr>
          <a:xfrm>
            <a:off x="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04" name="“Type a quote here.”"/>
          <p:cNvSpPr txBox="1"/>
          <p:nvPr>
            <p:ph type="body" sz="quarter" idx="14"/>
          </p:nvPr>
        </p:nvSpPr>
        <p:spPr>
          <a:xfrm>
            <a:off x="1270000" y="424815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–Johnny Appleseed"/>
          <p:cNvSpPr txBox="1"/>
          <p:nvPr>
            <p:ph type="body" sz="quarter" idx="13"/>
          </p:nvPr>
        </p:nvSpPr>
        <p:spPr>
          <a:xfrm>
            <a:off x="1270000" y="2959100"/>
            <a:ext cx="10464800" cy="520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13" name="“Type a quote here.”"/>
          <p:cNvSpPr txBox="1"/>
          <p:nvPr>
            <p:ph type="body" sz="quarter" idx="14"/>
          </p:nvPr>
        </p:nvSpPr>
        <p:spPr>
          <a:xfrm>
            <a:off x="1270000" y="134620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14" name="Image"/>
          <p:cNvSpPr/>
          <p:nvPr>
            <p:ph type="pic" idx="15"/>
          </p:nvPr>
        </p:nvSpPr>
        <p:spPr>
          <a:xfrm>
            <a:off x="-19050" y="3613150"/>
            <a:ext cx="13004800" cy="613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/>
          <p:nvPr>
            <p:ph type="pic" idx="13"/>
          </p:nvPr>
        </p:nvSpPr>
        <p:spPr>
          <a:xfrm>
            <a:off x="0" y="2717800"/>
            <a:ext cx="13004800" cy="7035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1" name="Title Text"/>
          <p:cNvSpPr txBox="1"/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/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Image"/>
          <p:cNvSpPr/>
          <p:nvPr>
            <p:ph type="pic" idx="13"/>
          </p:nvPr>
        </p:nvSpPr>
        <p:spPr>
          <a:xfrm>
            <a:off x="6496050" y="635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9" name="Title Text"/>
          <p:cNvSpPr txBox="1"/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" name="Body Level One…"/>
          <p:cNvSpPr txBox="1"/>
          <p:nvPr>
            <p:ph type="body" sz="quarter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Image"/>
          <p:cNvSpPr/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6" name="Title Text"/>
          <p:cNvSpPr txBox="1"/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" name="Body Level One…"/>
          <p:cNvSpPr txBox="1"/>
          <p:nvPr>
            <p:ph type="body" sz="half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Body Level One…"/>
          <p:cNvSpPr txBox="1"/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897" y="9258300"/>
            <a:ext cx="352045" cy="4191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4699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9398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14097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18796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23495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28194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32893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37592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42291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Relationship Id="rId3" Type="http://schemas.openxmlformats.org/officeDocument/2006/relationships/image" Target="../media/image3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Relationship Id="rId3" Type="http://schemas.openxmlformats.org/officeDocument/2006/relationships/image" Target="../media/image3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Relationship Id="rId3" Type="http://schemas.openxmlformats.org/officeDocument/2006/relationships/image" Target="../media/image3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3" Type="http://schemas.openxmlformats.org/officeDocument/2006/relationships/image" Target="../media/image3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3" Type="http://schemas.openxmlformats.org/officeDocument/2006/relationships/image" Target="../media/image3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Relationship Id="rId3" Type="http://schemas.openxmlformats.org/officeDocument/2006/relationships/image" Target="../media/image3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3" Type="http://schemas.openxmlformats.org/officeDocument/2006/relationships/image" Target="../media/image3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Relationship Id="rId3" Type="http://schemas.openxmlformats.org/officeDocument/2006/relationships/image" Target="../media/image3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creen Shot 2020-04-28 at 11.55.37.png" descr="Screen Shot 2020-04-28 at 11.55.37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2" t="0" r="52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91919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creen Shot 2020-04-28 at 11.34.40.png" descr="Screen Shot 2020-04-28 at 11.34.40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1244359"/>
            <a:ext cx="13004800" cy="7264882"/>
          </a:xfrm>
          <a:prstGeom prst="rect">
            <a:avLst/>
          </a:prstGeom>
        </p:spPr>
      </p:pic>
      <p:pic>
        <p:nvPicPr>
          <p:cNvPr id="165" name="BGF_DOT(WHT).png" descr="BGF_DOT(WHT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47150" y="8533924"/>
            <a:ext cx="1130579" cy="1130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91919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creen Shot 2020-04-28 at 11.34.49.png" descr="Screen Shot 2020-04-28 at 11.34.49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1171540"/>
            <a:ext cx="13004800" cy="7247960"/>
          </a:xfrm>
          <a:prstGeom prst="rect">
            <a:avLst/>
          </a:prstGeom>
        </p:spPr>
      </p:pic>
      <p:pic>
        <p:nvPicPr>
          <p:cNvPr id="168" name="BGF_DOT(WHT).png" descr="BGF_DOT(WHT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47150" y="8533924"/>
            <a:ext cx="1130579" cy="1130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91919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creen Shot 2020-04-28 at 11.44.04.png" descr="Screen Shot 2020-04-28 at 11.44.04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1182371"/>
            <a:ext cx="13004800" cy="7388858"/>
          </a:xfrm>
          <a:prstGeom prst="rect">
            <a:avLst/>
          </a:prstGeom>
        </p:spPr>
      </p:pic>
      <p:pic>
        <p:nvPicPr>
          <p:cNvPr id="171" name="BGF_DOT(WHT).png" descr="BGF_DOT(WHT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47150" y="8533924"/>
            <a:ext cx="1130579" cy="1130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91919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creen Shot 2020-04-28 at 11.35.20.png" descr="Screen Shot 2020-04-28 at 11.35.20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1225997"/>
            <a:ext cx="13004800" cy="7301605"/>
          </a:xfrm>
          <a:prstGeom prst="rect">
            <a:avLst/>
          </a:prstGeom>
        </p:spPr>
      </p:pic>
      <p:pic>
        <p:nvPicPr>
          <p:cNvPr id="174" name="BGF_DOT(WHT).png" descr="BGF_DOT(WHT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47150" y="8533924"/>
            <a:ext cx="1130579" cy="1130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91919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creen Shot 2020-04-28 at 11.35.28.png" descr="Screen Shot 2020-04-28 at 11.35.28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1256467"/>
            <a:ext cx="13004800" cy="7240666"/>
          </a:xfrm>
          <a:prstGeom prst="rect">
            <a:avLst/>
          </a:prstGeom>
        </p:spPr>
      </p:pic>
      <p:pic>
        <p:nvPicPr>
          <p:cNvPr id="177" name="BGF_DOT(WHT).png" descr="BGF_DOT(WHT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47150" y="8533924"/>
            <a:ext cx="1130579" cy="1130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91919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creen Shot 2020-04-28 at 11.35.36.png" descr="Screen Shot 2020-04-28 at 11.35.36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1218608"/>
            <a:ext cx="13004800" cy="7316384"/>
          </a:xfrm>
          <a:prstGeom prst="rect">
            <a:avLst/>
          </a:prstGeom>
        </p:spPr>
      </p:pic>
      <p:pic>
        <p:nvPicPr>
          <p:cNvPr id="180" name="BGF_DOT(WHT).png" descr="BGF_DOT(WHT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47150" y="8533924"/>
            <a:ext cx="1130579" cy="1130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91919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creen Shot 2020-04-28 at 11.43.03.png" descr="Screen Shot 2020-04-28 at 11.43.03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1220156"/>
            <a:ext cx="13004800" cy="7313288"/>
          </a:xfrm>
          <a:prstGeom prst="rect">
            <a:avLst/>
          </a:prstGeom>
        </p:spPr>
      </p:pic>
      <p:pic>
        <p:nvPicPr>
          <p:cNvPr id="183" name="BGF_DOT(WHT).png" descr="BGF_DOT(WHT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47150" y="8533924"/>
            <a:ext cx="1130579" cy="1130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91919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creen Shot 2020-04-28 at 11.33.22.png" descr="Screen Shot 2020-04-28 at 11.33.22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1259633"/>
            <a:ext cx="13004800" cy="7234334"/>
          </a:xfrm>
          <a:prstGeom prst="rect">
            <a:avLst/>
          </a:prstGeom>
        </p:spPr>
      </p:pic>
      <p:pic>
        <p:nvPicPr>
          <p:cNvPr id="142" name="BGF_DOT(WHT).png" descr="BGF_DOT(WHT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47150" y="8533924"/>
            <a:ext cx="1130579" cy="1130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91919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creen Shot 2020-04-28 at 11.33.33.png" descr="Screen Shot 2020-04-28 at 11.33.33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1254911"/>
            <a:ext cx="13004800" cy="7243778"/>
          </a:xfrm>
          <a:prstGeom prst="rect">
            <a:avLst/>
          </a:prstGeom>
        </p:spPr>
      </p:pic>
      <p:pic>
        <p:nvPicPr>
          <p:cNvPr id="145" name="BGF_DOT(WHT).png" descr="BGF_DOT(WHT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47150" y="8546624"/>
            <a:ext cx="1130579" cy="1130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91919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creen Shot 2020-04-28 at 11.33.43.png" descr="Screen Shot 2020-04-28 at 11.33.43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1241303"/>
            <a:ext cx="13004800" cy="7270995"/>
          </a:xfrm>
          <a:prstGeom prst="rect">
            <a:avLst/>
          </a:prstGeom>
        </p:spPr>
      </p:pic>
      <p:pic>
        <p:nvPicPr>
          <p:cNvPr id="148" name="BGF_DOT(WHT).png" descr="BGF_DOT(WHT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47150" y="8546624"/>
            <a:ext cx="1130579" cy="1130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91919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creen Shot 2020-04-28 at 11.33.54.png" descr="Screen Shot 2020-04-28 at 11.33.54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44" t="0" r="144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91919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creen Shot 2020-04-28 at 11.34.06.png" descr="Screen Shot 2020-04-28 at 11.34.06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1219200"/>
            <a:ext cx="13004800" cy="7315201"/>
          </a:xfrm>
          <a:prstGeom prst="rect">
            <a:avLst/>
          </a:prstGeom>
        </p:spPr>
      </p:pic>
      <p:pic>
        <p:nvPicPr>
          <p:cNvPr id="153" name="BGF_DOT(WHT).png" descr="BGF_DOT(WHT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47150" y="8533924"/>
            <a:ext cx="1130579" cy="1130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91919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creen Shot 2020-04-28 at 11.34.16.png" descr="Screen Shot 2020-04-28 at 11.34.16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1241303"/>
            <a:ext cx="13004800" cy="7270995"/>
          </a:xfrm>
          <a:prstGeom prst="rect">
            <a:avLst/>
          </a:prstGeom>
        </p:spPr>
      </p:pic>
      <p:pic>
        <p:nvPicPr>
          <p:cNvPr id="156" name="BGF_DOT(WHT).png" descr="BGF_DOT(WHT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47150" y="8533924"/>
            <a:ext cx="1130579" cy="1130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91919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creen Shot 2020-04-28 at 11.45.14.png" descr="Screen Shot 2020-04-28 at 11.45.14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1215699"/>
            <a:ext cx="13004800" cy="7322202"/>
          </a:xfrm>
          <a:prstGeom prst="rect">
            <a:avLst/>
          </a:prstGeom>
        </p:spPr>
      </p:pic>
      <p:pic>
        <p:nvPicPr>
          <p:cNvPr id="159" name="BGF_DOT(WHT).png" descr="BGF_DOT(WHT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47150" y="8533924"/>
            <a:ext cx="1130579" cy="1130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91919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creen Shot 2020-04-28 at 11.34.27.png" descr="Screen Shot 2020-04-28 at 11.34.27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1209748"/>
            <a:ext cx="13004800" cy="7334103"/>
          </a:xfrm>
          <a:prstGeom prst="rect">
            <a:avLst/>
          </a:prstGeom>
        </p:spPr>
      </p:pic>
      <p:pic>
        <p:nvPicPr>
          <p:cNvPr id="162" name="BGF_DOT(WHT).png" descr="BGF_DOT(WHT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47150" y="8533924"/>
            <a:ext cx="1130579" cy="1130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84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84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